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notesMasterIdLst>
    <p:notesMasterId r:id="rId7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73" Type="http://schemas.openxmlformats.org/officeDocument/2006/relationships/theme" Target="theme/theme1.xml"/><Relationship Id="rId7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tell us important things like RuBisCO innovations for different partial pressures of O₂ and CO₂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RuBisCO processes ~3-10 CO₂ molecules per second
Contrast with ATP Synthase which generates 100-200 molecules of ATP per second
Can we engineer organisms that spend less time making RuBisCO, and more into extracting CO₂ from the atmosphere and making **carbohydrates** or **hydrocarbons**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genes that produce the 2 subunits of RuBisCO are ~1500 and ~500 bp respectively
but the genomes of species that can make RuBisCO can be 1.5 - 500 mbp long 
we need to align the entire sequence to find where RuBisCO is being passed down the lineage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$Work$ grows just logarithmically with the number of sequences, rather than exponentially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DBG_LN() different from Quickwork()
  Quickwork() does not take into account how the distribution of differences affects the work or how zero length edges affect the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pairwise algorithms are both actually O(mn) where m and n are the lengths of the 2 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Dividing and conquering sequence alignment using De Bruijn Graphs</dc:title>
  <dc:subject>PptxGenJS Presentation</dc:subject>
  <dc:creator>Richard Morris</dc:creator>
  <cp:lastModifiedBy>Richard Morris</cp:lastModifiedBy>
  <cp:revision>1</cp:revision>
  <dcterms:created xsi:type="dcterms:W3CDTF">2024-05-06T01:55:28Z</dcterms:created>
  <dcterms:modified xsi:type="dcterms:W3CDTF">2024-05-06T01:55:28Z</dcterms:modified>
</cp:coreProperties>
</file>